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learning point 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78099" y="124760"/>
            <a:ext cx="8908622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93676" y="1894170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99936"/>
              </p:ext>
            </p:extLst>
          </p:nvPr>
        </p:nvGraphicFramePr>
        <p:xfrm>
          <a:off x="1678100" y="652650"/>
          <a:ext cx="890862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915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018465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954748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31677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1171576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17.10.2024, 15:04 PM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Wadi Musallam </a:t>
                      </a:r>
                      <a:endParaRPr lang="en-US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</a:t>
                      </a:r>
                      <a:r>
                        <a:rPr lang="en-US" sz="13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#25</a:t>
                      </a:r>
                      <a:endParaRPr lang="en-US" sz="1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 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Driving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8099" y="1275791"/>
            <a:ext cx="8908622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 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All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098805" y="6488957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94" y="3120386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831557" y="6150403"/>
            <a:ext cx="7685923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R="29360"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Adjust your speed according to the road condition 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68" y="415319"/>
            <a:ext cx="1388930" cy="1084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622331" y="3519705"/>
            <a:ext cx="8449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marR="5210" indent="-171450" algn="just">
              <a:buFont typeface="Arial" panose="020B0604020202020204" pitchFamily="34" charset="0"/>
              <a:buChar char="•"/>
              <a:defRPr sz="1200"/>
            </a:lvl1pPr>
          </a:lstStyle>
          <a:p>
            <a:pPr>
              <a:defRPr/>
            </a:pPr>
            <a:r>
              <a:rPr lang="en-GB" dirty="0"/>
              <a:t>The road was wet, contributing to the vehicle skidding. </a:t>
            </a:r>
          </a:p>
          <a:p>
            <a:pPr>
              <a:defRPr/>
            </a:pPr>
            <a:r>
              <a:rPr lang="en-GB" dirty="0"/>
              <a:t>The driver attempted to </a:t>
            </a:r>
            <a:r>
              <a:rPr lang="en-GB" dirty="0" err="1"/>
              <a:t>maneuver</a:t>
            </a:r>
            <a:r>
              <a:rPr lang="en-GB" dirty="0"/>
              <a:t> the vehicle both anti-clockwise and clockwise to avoid the wet road but he loss his control causing the roll over.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94FA2-FD8D-08C8-4637-D9737BFCF521}"/>
              </a:ext>
            </a:extLst>
          </p:cNvPr>
          <p:cNvSpPr txBox="1"/>
          <p:nvPr/>
        </p:nvSpPr>
        <p:spPr>
          <a:xfrm>
            <a:off x="675195" y="4935444"/>
            <a:ext cx="7685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noProof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How we should driver</a:t>
            </a:r>
            <a:r>
              <a:rPr lang="en-US" sz="1200" dirty="0">
                <a:solidFill>
                  <a:schemeClr val="dk1"/>
                </a:solidFill>
              </a:rPr>
              <a:t> in wet and muddy road condition 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dk1"/>
                </a:solidFill>
              </a:rPr>
              <a:t>What defensive driving techniques we should apply ?</a:t>
            </a:r>
            <a:endParaRPr lang="en-US" sz="1200" kern="1200" noProof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95" y="4582291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Engagement Questions: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007BB-F4B5-8688-47EA-F00F13EE81A5}"/>
              </a:ext>
            </a:extLst>
          </p:cNvPr>
          <p:cNvSpPr txBox="1"/>
          <p:nvPr/>
        </p:nvSpPr>
        <p:spPr>
          <a:xfrm>
            <a:off x="622331" y="2017664"/>
            <a:ext cx="8424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dirty="0"/>
          </a:p>
          <a:p>
            <a:pPr algn="just"/>
            <a:r>
              <a:rPr lang="en-GB" sz="1200"/>
              <a:t>While </a:t>
            </a:r>
            <a:r>
              <a:rPr lang="en-GB" sz="1200" dirty="0"/>
              <a:t>the </a:t>
            </a:r>
            <a:r>
              <a:rPr lang="en-GB" sz="1200"/>
              <a:t>crew were returning </a:t>
            </a:r>
            <a:r>
              <a:rPr lang="en-GB" sz="1200" dirty="0"/>
              <a:t>from the site to the Wadi Musallam camp, the vehicle skidded on a muddy road. The driver attempted corrective </a:t>
            </a:r>
            <a:r>
              <a:rPr lang="en-GB" sz="1200" dirty="0" err="1"/>
              <a:t>maneuvers</a:t>
            </a:r>
            <a:r>
              <a:rPr lang="en-GB" sz="1200" dirty="0"/>
              <a:t> unfortunately driver lost control, resulting in the canter rollover, which led to a low back injury for the driver. Fortunately, the four passengers were uninjured</a:t>
            </a:r>
            <a:r>
              <a:rPr lang="en-US" sz="1200" dirty="0"/>
              <a:t>.</a:t>
            </a:r>
          </a:p>
          <a:p>
            <a:pPr algn="just"/>
            <a:endParaRPr lang="en-US" sz="12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02398F7-B020-1409-46D0-4A112DC56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61" y="1653676"/>
            <a:ext cx="2292068" cy="215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131">
            <a:extLst>
              <a:ext uri="{FF2B5EF4-FFF2-40B4-BE49-F238E27FC236}">
                <a16:creationId xmlns:a16="http://schemas.microsoft.com/office/drawing/2014/main" id="{BD905AFC-C97B-019D-1180-FC06815D41CB}"/>
              </a:ext>
            </a:extLst>
          </p:cNvPr>
          <p:cNvGrpSpPr>
            <a:grpSpLocks/>
          </p:cNvGrpSpPr>
          <p:nvPr/>
        </p:nvGrpSpPr>
        <p:grpSpPr bwMode="auto">
          <a:xfrm>
            <a:off x="11389239" y="3422907"/>
            <a:ext cx="419667" cy="477046"/>
            <a:chOff x="3370" y="520"/>
            <a:chExt cx="2421" cy="1879"/>
          </a:xfrm>
        </p:grpSpPr>
        <p:sp>
          <p:nvSpPr>
            <p:cNvPr id="24" name="Line 129">
              <a:extLst>
                <a:ext uri="{FF2B5EF4-FFF2-40B4-BE49-F238E27FC236}">
                  <a16:creationId xmlns:a16="http://schemas.microsoft.com/office/drawing/2014/main" id="{5881B850-4B90-1A83-C213-D812CB0B0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83391804-EFC9-E036-0AA1-A7875CC1F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0" y="520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61F30A0-0E8B-DE54-A176-76C671F47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3537" y="3868560"/>
            <a:ext cx="2410450" cy="2270537"/>
          </a:xfrm>
          <a:prstGeom prst="rect">
            <a:avLst/>
          </a:prstGeom>
        </p:spPr>
      </p:pic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575064" y="5680210"/>
            <a:ext cx="575282" cy="464859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92899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D38634-8C71-47E2-B1B1-579524DCDB82}"/>
</file>

<file path=customXml/itemProps2.xml><?xml version="1.0" encoding="utf-8"?>
<ds:datastoreItem xmlns:ds="http://schemas.openxmlformats.org/officeDocument/2006/customXml" ds:itemID="{42F8EBC0-8F94-47F8-BCC7-453F16FE13FB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F067E25-7DA8-4919-88CE-AC8DB4D05B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ad6f6f2-a951-4904-b531-92e1207fc7a5}" enabled="1" method="Standard" siteId="{b7be7686-6f97-4db7-9081-a23cf09a96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350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LTI-25 - PIM#1171576_ MVI_ low back Injury - 1st Alert</dc:title>
  <dc:creator>Balushi, Sumaiya MSE36</dc:creator>
  <cp:lastModifiedBy>Rawahi, Ahmed MSE34</cp:lastModifiedBy>
  <cp:revision>134</cp:revision>
  <dcterms:created xsi:type="dcterms:W3CDTF">2023-01-18T05:52:34Z</dcterms:created>
  <dcterms:modified xsi:type="dcterms:W3CDTF">2024-12-11T10:14:09Z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