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956" autoAdjust="0"/>
    <p:restoredTop sz="93792" autoAdjust="0"/>
  </p:normalViewPr>
  <p:slideViewPr>
    <p:cSldViewPr snapToGrid="0">
      <p:cViewPr varScale="1">
        <p:scale>
          <a:sx n="114" d="100"/>
          <a:sy n="114" d="100"/>
        </p:scale>
        <p:origin x="1116"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row, Fulton FPL65" userId="762b87f7-294e-43d9-b010-4ff454107df7" providerId="ADAL" clId="{E521D2E1-6A7F-4A37-9CA5-81754FAE2D14}"/>
    <pc:docChg chg="modSld">
      <pc:chgData name="Morrow, Fulton FPL65" userId="762b87f7-294e-43d9-b010-4ff454107df7" providerId="ADAL" clId="{E521D2E1-6A7F-4A37-9CA5-81754FAE2D14}" dt="2024-08-21T06:45:12.748" v="19" actId="6549"/>
      <pc:docMkLst>
        <pc:docMk/>
      </pc:docMkLst>
      <pc:sldChg chg="addSp modSp mod">
        <pc:chgData name="Morrow, Fulton FPL65" userId="762b87f7-294e-43d9-b010-4ff454107df7" providerId="ADAL" clId="{E521D2E1-6A7F-4A37-9CA5-81754FAE2D14}" dt="2024-08-21T06:45:12.748" v="19" actId="6549"/>
        <pc:sldMkLst>
          <pc:docMk/>
          <pc:sldMk cId="2964227638" sldId="270"/>
        </pc:sldMkLst>
        <pc:spChg chg="mod">
          <ac:chgData name="Morrow, Fulton FPL65" userId="762b87f7-294e-43d9-b010-4ff454107df7" providerId="ADAL" clId="{E521D2E1-6A7F-4A37-9CA5-81754FAE2D14}" dt="2024-08-21T06:45:12.748" v="19" actId="6549"/>
          <ac:spMkLst>
            <pc:docMk/>
            <pc:sldMk cId="2964227638" sldId="270"/>
            <ac:spMk id="14" creationId="{4FB0979E-4BE4-B968-DB5D-14DFE1BF7DD5}"/>
          </ac:spMkLst>
        </pc:spChg>
        <pc:spChg chg="mod">
          <ac:chgData name="Morrow, Fulton FPL65" userId="762b87f7-294e-43d9-b010-4ff454107df7" providerId="ADAL" clId="{E521D2E1-6A7F-4A37-9CA5-81754FAE2D14}" dt="2024-08-21T06:44:31.237" v="8" actId="1076"/>
          <ac:spMkLst>
            <pc:docMk/>
            <pc:sldMk cId="2964227638" sldId="270"/>
            <ac:spMk id="64" creationId="{54EEFF28-5A0A-E4EB-56C3-5B689A4DBEA9}"/>
          </ac:spMkLst>
        </pc:spChg>
        <pc:grpChg chg="mod">
          <ac:chgData name="Morrow, Fulton FPL65" userId="762b87f7-294e-43d9-b010-4ff454107df7" providerId="ADAL" clId="{E521D2E1-6A7F-4A37-9CA5-81754FAE2D14}" dt="2024-08-21T06:44:23.437" v="6" actId="1076"/>
          <ac:grpSpMkLst>
            <pc:docMk/>
            <pc:sldMk cId="2964227638" sldId="270"/>
            <ac:grpSpMk id="21" creationId="{BD905AFC-C97B-019D-1180-FC06815D41CB}"/>
          </ac:grpSpMkLst>
        </pc:grpChg>
        <pc:picChg chg="mod">
          <ac:chgData name="Morrow, Fulton FPL65" userId="762b87f7-294e-43d9-b010-4ff454107df7" providerId="ADAL" clId="{E521D2E1-6A7F-4A37-9CA5-81754FAE2D14}" dt="2024-08-21T06:44:19.045" v="5" actId="1076"/>
          <ac:picMkLst>
            <pc:docMk/>
            <pc:sldMk cId="2964227638" sldId="270"/>
            <ac:picMk id="9" creationId="{5E2C6775-82B7-06CE-4C09-19ED3A3D1C0B}"/>
          </ac:picMkLst>
        </pc:picChg>
        <pc:picChg chg="add mod ord">
          <ac:chgData name="Morrow, Fulton FPL65" userId="762b87f7-294e-43d9-b010-4ff454107df7" providerId="ADAL" clId="{E521D2E1-6A7F-4A37-9CA5-81754FAE2D14}" dt="2024-08-21T06:44:34.452" v="9" actId="167"/>
          <ac:picMkLst>
            <pc:docMk/>
            <pc:sldMk cId="2964227638" sldId="270"/>
            <ac:picMk id="15" creationId="{6984B7C5-C22D-23DF-20C8-CE6867DFCA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26/08/2024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26/08/2024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26/08/2024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26/08/2024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26/08/2024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26/08/2024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26/08/2024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26/08/2024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26/08/2024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26/08/2024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26/08/2024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26/08/2024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26/08/2024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driving a truck&#10;&#10;Description automatically generated">
            <a:extLst>
              <a:ext uri="{FF2B5EF4-FFF2-40B4-BE49-F238E27FC236}">
                <a16:creationId xmlns:a16="http://schemas.microsoft.com/office/drawing/2014/main" id="{6984B7C5-C22D-23DF-20C8-CE6867DFCA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77415" y="3396689"/>
            <a:ext cx="2330146" cy="2451923"/>
          </a:xfrm>
          <a:prstGeom prst="rect">
            <a:avLst/>
          </a:prstGeom>
        </p:spPr>
      </p:pic>
      <p:pic>
        <p:nvPicPr>
          <p:cNvPr id="9" name="Picture 8" descr="A person standing next to a truck&#10;&#10;Description automatically generated">
            <a:extLst>
              <a:ext uri="{FF2B5EF4-FFF2-40B4-BE49-F238E27FC236}">
                <a16:creationId xmlns:a16="http://schemas.microsoft.com/office/drawing/2014/main" id="{5E2C6775-82B7-06CE-4C09-19ED3A3D1C0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62857" y="1658855"/>
            <a:ext cx="3677929" cy="1661964"/>
          </a:xfrm>
          <a:prstGeom prst="rect">
            <a:avLst/>
          </a:prstGeom>
        </p:spPr>
      </p:pic>
      <p:sp>
        <p:nvSpPr>
          <p:cNvPr id="4" name="Rectangle 15"/>
          <p:cNvSpPr>
            <a:spLocks noGrp="1" noChangeArrowheads="1"/>
          </p:cNvSpPr>
          <p:nvPr>
            <p:ph type="title"/>
          </p:nvPr>
        </p:nvSpPr>
        <p:spPr bwMode="auto">
          <a:xfrm>
            <a:off x="1678098" y="124760"/>
            <a:ext cx="9629463"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582207" y="1764019"/>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2691612003"/>
              </p:ext>
            </p:extLst>
          </p:nvPr>
        </p:nvGraphicFramePr>
        <p:xfrm>
          <a:off x="1678099" y="652650"/>
          <a:ext cx="9629463" cy="609600"/>
        </p:xfrm>
        <a:graphic>
          <a:graphicData uri="http://schemas.openxmlformats.org/drawingml/2006/table">
            <a:tbl>
              <a:tblPr firstRow="1" bandRow="1">
                <a:tableStyleId>{5C22544A-7EE6-4342-B048-85BDC9FD1C3A}</a:tableStyleId>
              </a:tblPr>
              <a:tblGrid>
                <a:gridCol w="1236475">
                  <a:extLst>
                    <a:ext uri="{9D8B030D-6E8A-4147-A177-3AD203B41FA5}">
                      <a16:colId xmlns:a16="http://schemas.microsoft.com/office/drawing/2014/main" val="4136576419"/>
                    </a:ext>
                  </a:extLst>
                </a:gridCol>
                <a:gridCol w="1138071">
                  <a:extLst>
                    <a:ext uri="{9D8B030D-6E8A-4147-A177-3AD203B41FA5}">
                      <a16:colId xmlns:a16="http://schemas.microsoft.com/office/drawing/2014/main" val="425046032"/>
                    </a:ext>
                  </a:extLst>
                </a:gridCol>
                <a:gridCol w="1160050">
                  <a:extLst>
                    <a:ext uri="{9D8B030D-6E8A-4147-A177-3AD203B41FA5}">
                      <a16:colId xmlns:a16="http://schemas.microsoft.com/office/drawing/2014/main" val="4255786960"/>
                    </a:ext>
                  </a:extLst>
                </a:gridCol>
                <a:gridCol w="2421122">
                  <a:extLst>
                    <a:ext uri="{9D8B030D-6E8A-4147-A177-3AD203B41FA5}">
                      <a16:colId xmlns:a16="http://schemas.microsoft.com/office/drawing/2014/main" val="2009492886"/>
                    </a:ext>
                  </a:extLst>
                </a:gridCol>
                <a:gridCol w="1169510">
                  <a:extLst>
                    <a:ext uri="{9D8B030D-6E8A-4147-A177-3AD203B41FA5}">
                      <a16:colId xmlns:a16="http://schemas.microsoft.com/office/drawing/2014/main" val="1090560065"/>
                    </a:ext>
                  </a:extLst>
                </a:gridCol>
                <a:gridCol w="2504235">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1169365</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13.08.2024, 08:30 PM</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Fahud</a:t>
                      </a: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LTI#13</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Driving</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Driving</a:t>
                      </a:r>
                    </a:p>
                  </a:txBody>
                  <a:tcPr/>
                </a:tc>
                <a:extLst>
                  <a:ext uri="{0D108BD9-81ED-4DB2-BD59-A6C34878D82A}">
                    <a16:rowId xmlns:a16="http://schemas.microsoft.com/office/drawing/2014/main" val="2836305567"/>
                  </a:ext>
                </a:extLst>
              </a:tr>
            </a:tbl>
          </a:graphicData>
        </a:graphic>
      </p:graphicFrame>
      <p:sp>
        <p:nvSpPr>
          <p:cNvPr id="18" name="Rectangle 17"/>
          <p:cNvSpPr>
            <a:spLocks noChangeArrowheads="1"/>
          </p:cNvSpPr>
          <p:nvPr/>
        </p:nvSpPr>
        <p:spPr bwMode="auto">
          <a:xfrm>
            <a:off x="1678098" y="1326591"/>
            <a:ext cx="9629463"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All</a:t>
            </a:r>
            <a:endPar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947B715-5C32-4379-84C8-46A5B939CA2A}"/>
              </a:ext>
            </a:extLst>
          </p:cNvPr>
          <p:cNvSpPr txBox="1"/>
          <p:nvPr/>
        </p:nvSpPr>
        <p:spPr>
          <a:xfrm>
            <a:off x="2576467" y="6559333"/>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582207" y="3160475"/>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604099" y="6133738"/>
            <a:ext cx="7685923" cy="338554"/>
          </a:xfrm>
          <a:prstGeom prst="rect">
            <a:avLst/>
          </a:prstGeom>
          <a:solidFill>
            <a:schemeClr val="accent5"/>
          </a:solidFill>
        </p:spPr>
        <p:txBody>
          <a:bodyPr wrap="square" rtlCol="0">
            <a:spAutoFit/>
          </a:bodyPr>
          <a:lstStyle/>
          <a:p>
            <a:pPr marR="29360" algn="ctr"/>
            <a:r>
              <a:rPr lang="en-US" sz="1600" b="1" dirty="0">
                <a:solidFill>
                  <a:srgbClr val="FFFF00"/>
                </a:solidFill>
                <a:latin typeface="Tahoma" pitchFamily="34" charset="0"/>
                <a:ea typeface="MS PGothic" pitchFamily="34" charset="-128"/>
              </a:rPr>
              <a:t> Always wear seat belt correctly</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558" y="376253"/>
            <a:ext cx="1388930" cy="1084262"/>
          </a:xfrm>
          <a:prstGeom prst="rect">
            <a:avLst/>
          </a:prstGeom>
        </p:spPr>
      </p:pic>
      <p:sp>
        <p:nvSpPr>
          <p:cNvPr id="14" name="TextBox 13">
            <a:extLst>
              <a:ext uri="{FF2B5EF4-FFF2-40B4-BE49-F238E27FC236}">
                <a16:creationId xmlns:a16="http://schemas.microsoft.com/office/drawing/2014/main" id="{4FB0979E-4BE4-B968-DB5D-14DFE1BF7DD5}"/>
              </a:ext>
            </a:extLst>
          </p:cNvPr>
          <p:cNvSpPr txBox="1"/>
          <p:nvPr/>
        </p:nvSpPr>
        <p:spPr>
          <a:xfrm>
            <a:off x="675195" y="3573489"/>
            <a:ext cx="7179287" cy="646331"/>
          </a:xfrm>
          <a:prstGeom prst="rect">
            <a:avLst/>
          </a:prstGeom>
          <a:noFill/>
        </p:spPr>
        <p:txBody>
          <a:bodyPr wrap="square">
            <a:spAutoFit/>
          </a:bodyPr>
          <a:lstStyle/>
          <a:p>
            <a:pPr marL="171450" marR="5210" indent="-171450" algn="just">
              <a:buFont typeface="Arial" panose="020B0604020202020204" pitchFamily="34" charset="0"/>
              <a:buChar char="•"/>
            </a:pPr>
            <a:r>
              <a:rPr lang="en-US" sz="1200" dirty="0"/>
              <a:t>Driver mentioned 3</a:t>
            </a:r>
            <a:r>
              <a:rPr lang="en-US" sz="1200" baseline="30000" dirty="0"/>
              <a:t>rd</a:t>
            </a:r>
            <a:r>
              <a:rPr lang="en-US" sz="1200" dirty="0"/>
              <a:t> party vehicles at speed on the road </a:t>
            </a:r>
          </a:p>
          <a:p>
            <a:pPr marL="171450" marR="5210" indent="-171450" algn="just">
              <a:buFont typeface="Arial" panose="020B0604020202020204" pitchFamily="34" charset="0"/>
              <a:buChar char="•"/>
            </a:pPr>
            <a:r>
              <a:rPr lang="en-US" sz="1200" dirty="0"/>
              <a:t>Vehicle is in ROP for inspection </a:t>
            </a:r>
          </a:p>
          <a:p>
            <a:pPr marL="171450" marR="5210" indent="-171450" algn="just">
              <a:buFont typeface="Arial" panose="020B0604020202020204" pitchFamily="34" charset="0"/>
              <a:buChar char="•"/>
            </a:pPr>
            <a:r>
              <a:rPr lang="en-US" sz="1200" dirty="0"/>
              <a:t>Vehicle speed was high as it </a:t>
            </a:r>
            <a:r>
              <a:rPr lang="en-US" sz="1200"/>
              <a:t>changed surface </a:t>
            </a:r>
            <a:endParaRPr lang="en-US" sz="1200" dirty="0"/>
          </a:p>
        </p:txBody>
      </p:sp>
      <p:sp>
        <p:nvSpPr>
          <p:cNvPr id="19" name="TextBox 18">
            <a:extLst>
              <a:ext uri="{FF2B5EF4-FFF2-40B4-BE49-F238E27FC236}">
                <a16:creationId xmlns:a16="http://schemas.microsoft.com/office/drawing/2014/main" id="{DC694FA2-FD8D-08C8-4637-D9737BFCF521}"/>
              </a:ext>
            </a:extLst>
          </p:cNvPr>
          <p:cNvSpPr txBox="1"/>
          <p:nvPr/>
        </p:nvSpPr>
        <p:spPr>
          <a:xfrm>
            <a:off x="719846" y="4821610"/>
            <a:ext cx="768592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noProof="0" dirty="0">
                <a:solidFill>
                  <a:schemeClr val="dk1"/>
                </a:solidFill>
                <a:latin typeface="+mn-lt"/>
                <a:ea typeface="+mn-ea"/>
                <a:cs typeface="+mn-cs"/>
              </a:rPr>
              <a:t>Do you carry out pre truck inspection?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dk1"/>
                </a:solidFill>
              </a:rPr>
              <a:t>Do you ensure drivers wear their seatbelts correctly?</a:t>
            </a:r>
            <a:endParaRPr lang="en-US" sz="1200" kern="1200" noProof="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noProof="0" dirty="0">
                <a:solidFill>
                  <a:schemeClr val="dk1"/>
                </a:solidFill>
                <a:latin typeface="+mn-lt"/>
                <a:ea typeface="+mn-ea"/>
                <a:cs typeface="+mn-cs"/>
              </a:rPr>
              <a:t>Do you report all faults on vehicles at the end of your journey?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noProof="0" dirty="0">
                <a:solidFill>
                  <a:schemeClr val="dk1"/>
                </a:solidFill>
                <a:latin typeface="+mn-lt"/>
                <a:ea typeface="+mn-ea"/>
                <a:cs typeface="+mn-cs"/>
              </a:rPr>
              <a:t>Do you reduce speed as road condition gets bad?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noProof="0" dirty="0">
                <a:solidFill>
                  <a:schemeClr val="dk1"/>
                </a:solidFill>
                <a:latin typeface="+mn-lt"/>
                <a:ea typeface="+mn-ea"/>
                <a:cs typeface="+mn-cs"/>
              </a:rPr>
              <a:t>Do you report previous injuries and medical condition?</a:t>
            </a:r>
          </a:p>
        </p:txBody>
      </p:sp>
      <p:sp>
        <p:nvSpPr>
          <p:cNvPr id="10" name="Rectangle 9">
            <a:extLst>
              <a:ext uri="{FF2B5EF4-FFF2-40B4-BE49-F238E27FC236}">
                <a16:creationId xmlns:a16="http://schemas.microsoft.com/office/drawing/2014/main" id="{07DB3BD6-152C-38F1-3EDA-0768F9DA214F}"/>
              </a:ext>
            </a:extLst>
          </p:cNvPr>
          <p:cNvSpPr>
            <a:spLocks noChangeArrowheads="1"/>
          </p:cNvSpPr>
          <p:nvPr/>
        </p:nvSpPr>
        <p:spPr bwMode="auto">
          <a:xfrm>
            <a:off x="648125" y="2128265"/>
            <a:ext cx="786862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dirty="0"/>
              <a:t>On 13 August 2024 at 08:30, While enroute from Qarn Alam to Fahud driving a truck with trailer, the driver came off the blacktop onto on to the side of the road, where his vehicle entered rough ground, he was able to control the vehicle and bring it to a stop however, immediately felt pain in his back.</a:t>
            </a:r>
          </a:p>
          <a:p>
            <a:r>
              <a:rPr lang="en-US" sz="1200" dirty="0"/>
              <a:t>He was initially taken to Fahud PDO clinic before being transferred to Nizwa hospital, where x-ray revealed simple fracture on his back.</a:t>
            </a: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598269" y="4335526"/>
            <a:ext cx="3056225" cy="369332"/>
          </a:xfrm>
          <a:prstGeom prst="rect">
            <a:avLst/>
          </a:prstGeom>
          <a:noFill/>
          <a:ln w="9525">
            <a:noFill/>
            <a:miter lim="800000"/>
            <a:headEnd/>
            <a:tailEnd/>
          </a:ln>
        </p:spPr>
        <p:txBody>
          <a:bodyPr wrap="square">
            <a:spAutoFit/>
          </a:bodyPr>
          <a:lstStyle/>
          <a:p>
            <a:pPr>
              <a:defRPr/>
            </a:pPr>
            <a:r>
              <a:rPr lang="en-US" b="1" dirty="0">
                <a:solidFill>
                  <a:schemeClr val="accent1"/>
                </a:solidFill>
                <a:cs typeface="Arial" panose="020B0604020202020204" pitchFamily="34" charset="0"/>
              </a:rPr>
              <a:t>Engagement Questions: </a:t>
            </a:r>
          </a:p>
        </p:txBody>
      </p:sp>
      <p:sp>
        <p:nvSpPr>
          <p:cNvPr id="64" name="Freeform 132">
            <a:extLst>
              <a:ext uri="{FF2B5EF4-FFF2-40B4-BE49-F238E27FC236}">
                <a16:creationId xmlns:a16="http://schemas.microsoft.com/office/drawing/2014/main" id="{54EEFF28-5A0A-E4EB-56C3-5B689A4DBEA9}"/>
              </a:ext>
            </a:extLst>
          </p:cNvPr>
          <p:cNvSpPr/>
          <p:nvPr/>
        </p:nvSpPr>
        <p:spPr bwMode="auto">
          <a:xfrm>
            <a:off x="10977459" y="5410318"/>
            <a:ext cx="330102" cy="24218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nvGrpSpPr>
          <p:cNvPr id="21" name="Group 131">
            <a:extLst>
              <a:ext uri="{FF2B5EF4-FFF2-40B4-BE49-F238E27FC236}">
                <a16:creationId xmlns:a16="http://schemas.microsoft.com/office/drawing/2014/main" id="{BD905AFC-C97B-019D-1180-FC06815D41CB}"/>
              </a:ext>
            </a:extLst>
          </p:cNvPr>
          <p:cNvGrpSpPr>
            <a:grpSpLocks/>
          </p:cNvGrpSpPr>
          <p:nvPr/>
        </p:nvGrpSpPr>
        <p:grpSpPr bwMode="auto">
          <a:xfrm>
            <a:off x="11673764" y="2995863"/>
            <a:ext cx="256981" cy="296129"/>
            <a:chOff x="3504" y="544"/>
            <a:chExt cx="2287" cy="1855"/>
          </a:xfrm>
        </p:grpSpPr>
        <p:sp>
          <p:nvSpPr>
            <p:cNvPr id="24" name="Line 129">
              <a:extLst>
                <a:ext uri="{FF2B5EF4-FFF2-40B4-BE49-F238E27FC236}">
                  <a16:creationId xmlns:a16="http://schemas.microsoft.com/office/drawing/2014/main" id="{5881B850-4B90-1A83-C213-D812CB0B07E7}"/>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 name="Line 130">
              <a:extLst>
                <a:ext uri="{FF2B5EF4-FFF2-40B4-BE49-F238E27FC236}">
                  <a16:creationId xmlns:a16="http://schemas.microsoft.com/office/drawing/2014/main" id="{83391804-EFC9-E036-0AA1-A7875CC1F4C2}"/>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pic>
        <p:nvPicPr>
          <p:cNvPr id="8" name="Picture 7" descr="A blue car with a blue helmet and a blue vest&#10;&#10;Description automatically generated">
            <a:extLst>
              <a:ext uri="{FF2B5EF4-FFF2-40B4-BE49-F238E27FC236}">
                <a16:creationId xmlns:a16="http://schemas.microsoft.com/office/drawing/2014/main" id="{5FBF3713-95EF-BD86-14BB-3704D59CC6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35779" y="603985"/>
            <a:ext cx="805007" cy="805007"/>
          </a:xfrm>
          <a:prstGeom prst="rect">
            <a:avLst/>
          </a:prstGeom>
        </p:spPr>
      </p:pic>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92881</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067E25-7DA8-4919-88CE-AC8DB4D05B41}">
  <ds:schemaRefs>
    <ds:schemaRef ds:uri="http://schemas.microsoft.com/sharepoint/v3/contenttype/forms"/>
  </ds:schemaRefs>
</ds:datastoreItem>
</file>

<file path=customXml/itemProps2.xml><?xml version="1.0" encoding="utf-8"?>
<ds:datastoreItem xmlns:ds="http://schemas.openxmlformats.org/officeDocument/2006/customXml" ds:itemID="{42F8EBC0-8F94-47F8-BCC7-453F16FE13FB}">
  <ds:schemaRefs>
    <ds:schemaRef ds:uri="http://purl.org/dc/elements/1.1/"/>
    <ds:schemaRef ds:uri="http://schemas.microsoft.com/sharepoint/v3/fields"/>
    <ds:schemaRef ds:uri="http://schemas.microsoft.com/office/2006/documentManagement/types"/>
    <ds:schemaRef ds:uri="http://schemas.openxmlformats.org/package/2006/metadata/core-properties"/>
    <ds:schemaRef ds:uri="http://purl.org/dc/terms/"/>
    <ds:schemaRef ds:uri="4880e4f8-4b7d-4bdd-91e3-e10d47036eca"/>
    <ds:schemaRef ds:uri="http://schemas.microsoft.com/sharepoint/v3"/>
    <ds:schemaRef ds:uri="http://schemas.microsoft.com/office/infopath/2007/PartnerControls"/>
    <ds:schemaRef ds:uri="http://www.w3.org/XML/1998/namespace"/>
    <ds:schemaRef ds:uri="4880E4F8-4B7D-4BDD-91E3-E10D47036ECA"/>
    <ds:schemaRef ds:uri="9d51eac6-a7d5-47f5-a119-63d146adb134"/>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A4870DF-DB4B-43A7-BA65-C9C628A0E0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ad6f6f2-a951-4904-b531-92e1207fc7a5}" enabled="1" method="Standard" siteId="{b7be7686-6f97-4db7-9081-a23cf09a96b5}" removed="0"/>
</clbl:labelList>
</file>

<file path=docProps/app.xml><?xml version="1.0" encoding="utf-8"?>
<Properties xmlns="http://schemas.openxmlformats.org/officeDocument/2006/extended-properties" xmlns:vt="http://schemas.openxmlformats.org/officeDocument/2006/docPropsVTypes">
  <TotalTime>2146</TotalTime>
  <Words>396</Words>
  <Application>Microsoft Office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LTI-13 - 1169365 - Driver suffered back injury  - 1st Alert</dc:title>
  <dc:creator>Balushi, Sumaiya MSE36</dc:creator>
  <cp:lastModifiedBy>Masroori, Ahmed MSE31</cp:lastModifiedBy>
  <cp:revision>99</cp:revision>
  <dcterms:created xsi:type="dcterms:W3CDTF">2023-01-18T05:52:34Z</dcterms:created>
  <dcterms:modified xsi:type="dcterms:W3CDTF">2024-08-26T08:22:36Z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