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7" autoAdjust="0"/>
    <p:restoredTop sz="93792" autoAdjust="0"/>
  </p:normalViewPr>
  <p:slideViewPr>
    <p:cSldViewPr snapToGrid="0">
      <p:cViewPr varScale="1">
        <p:scale>
          <a:sx n="114" d="100"/>
          <a:sy n="114" d="100"/>
        </p:scale>
        <p:origin x="300"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3B64-52E4-419C-B1B8-E8E557278CC4}" type="datetimeFigureOut">
              <a:rPr lang="en-US" smtClean="0"/>
              <a:t>12/05/2024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Mr</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learning point 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12/05/2024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12/05/2024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12/05/2024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12/05/2024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12/05/2024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12/05/2024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12/05/2024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12/05/2024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12/05/2024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title"/>
          </p:nvPr>
        </p:nvSpPr>
        <p:spPr bwMode="auto">
          <a:xfrm>
            <a:off x="1916638" y="77218"/>
            <a:ext cx="8876375"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94208" y="1829442"/>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What happened</a:t>
            </a:r>
          </a:p>
        </p:txBody>
      </p:sp>
      <p:graphicFrame>
        <p:nvGraphicFramePr>
          <p:cNvPr id="13" name="Table 12"/>
          <p:cNvGraphicFramePr>
            <a:graphicFrameLocks noGrp="1"/>
          </p:cNvGraphicFramePr>
          <p:nvPr>
            <p:extLst>
              <p:ext uri="{D42A27DB-BD31-4B8C-83A1-F6EECF244321}">
                <p14:modId xmlns:p14="http://schemas.microsoft.com/office/powerpoint/2010/main" val="1407390440"/>
              </p:ext>
            </p:extLst>
          </p:nvPr>
        </p:nvGraphicFramePr>
        <p:xfrm>
          <a:off x="1916638" y="652190"/>
          <a:ext cx="8876375" cy="822960"/>
        </p:xfrm>
        <a:graphic>
          <a:graphicData uri="http://schemas.openxmlformats.org/drawingml/2006/table">
            <a:tbl>
              <a:tblPr firstRow="1" bandRow="1">
                <a:tableStyleId>{5C22544A-7EE6-4342-B048-85BDC9FD1C3A}</a:tableStyleId>
              </a:tblPr>
              <a:tblGrid>
                <a:gridCol w="1169569">
                  <a:extLst>
                    <a:ext uri="{9D8B030D-6E8A-4147-A177-3AD203B41FA5}">
                      <a16:colId xmlns:a16="http://schemas.microsoft.com/office/drawing/2014/main" val="4136576419"/>
                    </a:ext>
                  </a:extLst>
                </a:gridCol>
                <a:gridCol w="1411183">
                  <a:extLst>
                    <a:ext uri="{9D8B030D-6E8A-4147-A177-3AD203B41FA5}">
                      <a16:colId xmlns:a16="http://schemas.microsoft.com/office/drawing/2014/main" val="425046032"/>
                    </a:ext>
                  </a:extLst>
                </a:gridCol>
                <a:gridCol w="986319">
                  <a:extLst>
                    <a:ext uri="{9D8B030D-6E8A-4147-A177-3AD203B41FA5}">
                      <a16:colId xmlns:a16="http://schemas.microsoft.com/office/drawing/2014/main" val="4255786960"/>
                    </a:ext>
                  </a:extLst>
                </a:gridCol>
                <a:gridCol w="2066383">
                  <a:extLst>
                    <a:ext uri="{9D8B030D-6E8A-4147-A177-3AD203B41FA5}">
                      <a16:colId xmlns:a16="http://schemas.microsoft.com/office/drawing/2014/main" val="2009492886"/>
                    </a:ext>
                  </a:extLst>
                </a:gridCol>
                <a:gridCol w="947956">
                  <a:extLst>
                    <a:ext uri="{9D8B030D-6E8A-4147-A177-3AD203B41FA5}">
                      <a16:colId xmlns:a16="http://schemas.microsoft.com/office/drawing/2014/main" val="1090560065"/>
                    </a:ext>
                  </a:extLst>
                </a:gridCol>
                <a:gridCol w="2294965">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1165511 </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 &amp; Time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02.05.2024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17:30 PM</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Qarn Alam</a:t>
                      </a: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LTI#07</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Category</a:t>
                      </a:r>
                    </a:p>
                  </a:txBody>
                  <a:tcPr/>
                </a:tc>
                <a:tc>
                  <a:txBody>
                    <a:bodyPr/>
                    <a:lstStyle/>
                    <a:p>
                      <a:pPr marL="0" algn="l" defTabSz="914377" rtl="0" eaLnBrk="1" latinLnBrk="0" hangingPunct="1"/>
                      <a:r>
                        <a:rPr lang="en-US" sz="1300" b="0" kern="1200" dirty="0">
                          <a:solidFill>
                            <a:schemeClr val="dk1"/>
                          </a:solidFill>
                          <a:latin typeface="+mn-lt"/>
                          <a:ea typeface="+mn-ea"/>
                          <a:cs typeface="+mn-cs"/>
                        </a:rPr>
                        <a:t>Hands &amp; Fingers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Preparing food.</a:t>
                      </a:r>
                      <a:endParaRPr lang="en-US" sz="1200" kern="1200" dirty="0">
                        <a:solidFill>
                          <a:schemeClr val="tx1"/>
                        </a:solidFill>
                        <a:latin typeface="+mn-lt"/>
                        <a:ea typeface="+mn-ea"/>
                        <a:cs typeface="+mn-cs"/>
                      </a:endParaRPr>
                    </a:p>
                  </a:txBody>
                  <a:tcPr/>
                </a:tc>
                <a:extLst>
                  <a:ext uri="{0D108BD9-81ED-4DB2-BD59-A6C34878D82A}">
                    <a16:rowId xmlns:a16="http://schemas.microsoft.com/office/drawing/2014/main" val="2836305567"/>
                  </a:ext>
                </a:extLst>
              </a:tr>
            </a:tbl>
          </a:graphicData>
        </a:graphic>
      </p:graphicFrame>
      <p:sp>
        <p:nvSpPr>
          <p:cNvPr id="18" name="Rectangle 17"/>
          <p:cNvSpPr>
            <a:spLocks noChangeArrowheads="1"/>
          </p:cNvSpPr>
          <p:nvPr/>
        </p:nvSpPr>
        <p:spPr bwMode="auto">
          <a:xfrm>
            <a:off x="1916638" y="1490888"/>
            <a:ext cx="8873284"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All</a:t>
            </a:r>
          </a:p>
        </p:txBody>
      </p:sp>
      <p:sp>
        <p:nvSpPr>
          <p:cNvPr id="22" name="TextBox 21">
            <a:extLst>
              <a:ext uri="{FF2B5EF4-FFF2-40B4-BE49-F238E27FC236}">
                <a16:creationId xmlns:a16="http://schemas.microsoft.com/office/drawing/2014/main" id="{D947B715-5C32-4379-84C8-46A5B939CA2A}"/>
              </a:ext>
            </a:extLst>
          </p:cNvPr>
          <p:cNvSpPr txBox="1"/>
          <p:nvPr/>
        </p:nvSpPr>
        <p:spPr>
          <a:xfrm>
            <a:off x="2541955" y="6566846"/>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260242" y="3153833"/>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Initial Findings</a:t>
            </a:r>
          </a:p>
        </p:txBody>
      </p:sp>
      <p:sp>
        <p:nvSpPr>
          <p:cNvPr id="2" name="TextBox 1">
            <a:extLst>
              <a:ext uri="{FF2B5EF4-FFF2-40B4-BE49-F238E27FC236}">
                <a16:creationId xmlns:a16="http://schemas.microsoft.com/office/drawing/2014/main" id="{D6D21A8C-30CC-4548-8EF8-499FFD5D7726}"/>
              </a:ext>
            </a:extLst>
          </p:cNvPr>
          <p:cNvSpPr txBox="1"/>
          <p:nvPr/>
        </p:nvSpPr>
        <p:spPr>
          <a:xfrm>
            <a:off x="338864" y="6215430"/>
            <a:ext cx="8823792" cy="369332"/>
          </a:xfrm>
          <a:prstGeom prst="rect">
            <a:avLst/>
          </a:prstGeom>
          <a:solidFill>
            <a:schemeClr val="accent5"/>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b="1" dirty="0">
                <a:solidFill>
                  <a:srgbClr val="FFFF00"/>
                </a:solidFill>
                <a:latin typeface="Tahoma" pitchFamily="34" charset="0"/>
                <a:ea typeface="MS PGothic" pitchFamily="34" charset="-128"/>
              </a:rPr>
              <a:t>Always ensure to use right PPE and tools for the task</a:t>
            </a:r>
            <a:endParaRPr lang="en-US" b="1" dirty="0">
              <a:solidFill>
                <a:srgbClr val="FFFF00"/>
              </a:solidFill>
              <a:latin typeface="Tahoma" pitchFamily="34" charset="0"/>
              <a:ea typeface="MS PGothic" pitchFamily="34" charset="-128"/>
            </a:endParaRP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01" y="140517"/>
            <a:ext cx="1800761" cy="1405756"/>
          </a:xfrm>
          <a:prstGeom prst="rect">
            <a:avLst/>
          </a:prstGeom>
        </p:spPr>
      </p:pic>
      <p:sp>
        <p:nvSpPr>
          <p:cNvPr id="14" name="TextBox 13">
            <a:extLst>
              <a:ext uri="{FF2B5EF4-FFF2-40B4-BE49-F238E27FC236}">
                <a16:creationId xmlns:a16="http://schemas.microsoft.com/office/drawing/2014/main" id="{4FB0979E-4BE4-B968-DB5D-14DFE1BF7DD5}"/>
              </a:ext>
            </a:extLst>
          </p:cNvPr>
          <p:cNvSpPr txBox="1"/>
          <p:nvPr/>
        </p:nvSpPr>
        <p:spPr>
          <a:xfrm>
            <a:off x="338864" y="3542443"/>
            <a:ext cx="8251347" cy="523220"/>
          </a:xfrm>
          <a:prstGeom prst="rect">
            <a:avLst/>
          </a:prstGeom>
          <a:noFill/>
        </p:spPr>
        <p:txBody>
          <a:bodyPr wrap="square">
            <a:spAutoFit/>
          </a:bodyPr>
          <a:lstStyle/>
          <a:p>
            <a:pPr marL="285750" indent="-285750" algn="just">
              <a:buFont typeface="Wingdings" panose="05000000000000000000" pitchFamily="2" charset="2"/>
              <a:buChar char="Ø"/>
            </a:pPr>
            <a:r>
              <a:rPr lang="en-US" sz="1400" dirty="0">
                <a:ea typeface="MS PGothic" panose="020B0600070205080204" pitchFamily="34" charset="-128"/>
              </a:rPr>
              <a:t>Knife was used to scale the fish instead of a proper fish scaler. </a:t>
            </a:r>
          </a:p>
          <a:p>
            <a:pPr marL="285750" indent="-285750" algn="just">
              <a:buFont typeface="Wingdings" panose="05000000000000000000" pitchFamily="2" charset="2"/>
              <a:buChar char="Ø"/>
            </a:pPr>
            <a:r>
              <a:rPr lang="en-US" sz="1400" dirty="0">
                <a:ea typeface="MS PGothic" panose="020B0600070205080204" pitchFamily="34" charset="-128"/>
              </a:rPr>
              <a:t>Chain Gloves was not used by the catering crew while scaling the Fish with a knife </a:t>
            </a:r>
          </a:p>
        </p:txBody>
      </p:sp>
      <p:sp>
        <p:nvSpPr>
          <p:cNvPr id="19" name="TextBox 18">
            <a:extLst>
              <a:ext uri="{FF2B5EF4-FFF2-40B4-BE49-F238E27FC236}">
                <a16:creationId xmlns:a16="http://schemas.microsoft.com/office/drawing/2014/main" id="{DC694FA2-FD8D-08C8-4637-D9737BFCF521}"/>
              </a:ext>
            </a:extLst>
          </p:cNvPr>
          <p:cNvSpPr txBox="1"/>
          <p:nvPr/>
        </p:nvSpPr>
        <p:spPr>
          <a:xfrm>
            <a:off x="413588" y="5159683"/>
            <a:ext cx="8823792" cy="738664"/>
          </a:xfrm>
          <a:prstGeom prst="rect">
            <a:avLst/>
          </a:prstGeom>
          <a:noFill/>
        </p:spPr>
        <p:txBody>
          <a:bodyPr wrap="square">
            <a:spAutoFit/>
          </a:bodyPr>
          <a:lstStyle/>
          <a:p>
            <a:pPr marL="285750" indent="-285750" algn="just">
              <a:buFont typeface="Wingdings" panose="05000000000000000000" pitchFamily="2" charset="2"/>
              <a:buChar char="Ø"/>
            </a:pPr>
            <a:r>
              <a:rPr lang="en-US" sz="1400" dirty="0">
                <a:ea typeface="MS PGothic" panose="020B0600070205080204" pitchFamily="34" charset="-128"/>
              </a:rPr>
              <a:t>How do you ensure that proper tools are available to execute the task ?</a:t>
            </a:r>
          </a:p>
          <a:p>
            <a:pPr marL="285750" indent="-285750" algn="just">
              <a:buFont typeface="Wingdings" panose="05000000000000000000" pitchFamily="2" charset="2"/>
              <a:buChar char="Ø"/>
            </a:pPr>
            <a:r>
              <a:rPr lang="en-US" sz="1400" dirty="0">
                <a:ea typeface="MS PGothic" panose="020B0600070205080204" pitchFamily="34" charset="-128"/>
              </a:rPr>
              <a:t>How do you ensure that people are aware of right tools and PPE required for the task?</a:t>
            </a:r>
          </a:p>
          <a:p>
            <a:pPr marL="285750" indent="-285750" algn="just">
              <a:buFont typeface="Wingdings" panose="05000000000000000000" pitchFamily="2" charset="2"/>
              <a:buChar char="Ø"/>
            </a:pPr>
            <a:r>
              <a:rPr lang="en-US" sz="1400" dirty="0">
                <a:ea typeface="MS PGothic" panose="020B0600070205080204" pitchFamily="34" charset="-128"/>
              </a:rPr>
              <a:t>How do you ensure that Chain gloves are used while working with sharp tools such as knives?</a:t>
            </a:r>
          </a:p>
        </p:txBody>
      </p:sp>
      <p:sp>
        <p:nvSpPr>
          <p:cNvPr id="10" name="Rectangle 9">
            <a:extLst>
              <a:ext uri="{FF2B5EF4-FFF2-40B4-BE49-F238E27FC236}">
                <a16:creationId xmlns:a16="http://schemas.microsoft.com/office/drawing/2014/main" id="{07DB3BD6-152C-38F1-3EDA-0768F9DA214F}"/>
              </a:ext>
            </a:extLst>
          </p:cNvPr>
          <p:cNvSpPr>
            <a:spLocks noChangeArrowheads="1"/>
          </p:cNvSpPr>
          <p:nvPr/>
        </p:nvSpPr>
        <p:spPr bwMode="auto">
          <a:xfrm>
            <a:off x="326034" y="2222413"/>
            <a:ext cx="858795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1400" dirty="0">
                <a:effectLst/>
                <a:ea typeface="Calibri" panose="020F0502020204030204" pitchFamily="34" charset="0"/>
              </a:rPr>
              <a:t>On 2nd May 2024 at around 17:30 in WTU-15 camp, while cleaning the fish scales using a knife, one of the catering crew got a cut on his left index finger. He reported to camp clinic and the medic provided him first aid and sent him to Qarn Alam PAC clinic where he was treated for laceration to his left-hand index finger.</a:t>
            </a:r>
          </a:p>
        </p:txBody>
      </p:sp>
      <p:sp>
        <p:nvSpPr>
          <p:cNvPr id="12" name="Rectangle 17">
            <a:extLst>
              <a:ext uri="{FF2B5EF4-FFF2-40B4-BE49-F238E27FC236}">
                <a16:creationId xmlns:a16="http://schemas.microsoft.com/office/drawing/2014/main" id="{5642A6FF-645F-80EC-3C98-065225795553}"/>
              </a:ext>
            </a:extLst>
          </p:cNvPr>
          <p:cNvSpPr>
            <a:spLocks noChangeArrowheads="1"/>
          </p:cNvSpPr>
          <p:nvPr/>
        </p:nvSpPr>
        <p:spPr bwMode="auto">
          <a:xfrm>
            <a:off x="413588" y="4535729"/>
            <a:ext cx="3056225" cy="369332"/>
          </a:xfrm>
          <a:prstGeom prst="rect">
            <a:avLst/>
          </a:prstGeom>
          <a:noFill/>
          <a:ln w="9525">
            <a:noFill/>
            <a:miter lim="800000"/>
            <a:headEnd/>
            <a:tailEnd/>
          </a:ln>
        </p:spPr>
        <p:txBody>
          <a:bodyPr wrap="square">
            <a:spAutoFit/>
          </a:bodyPr>
          <a:lstStyle/>
          <a:p>
            <a:pPr>
              <a:defRPr/>
            </a:pPr>
            <a:r>
              <a:rPr lang="en-US" b="1" dirty="0">
                <a:solidFill>
                  <a:schemeClr val="accent1"/>
                </a:solidFill>
                <a:cs typeface="Arial" panose="020B0604020202020204" pitchFamily="34" charset="0"/>
              </a:rPr>
              <a:t>Engagement Questions: </a:t>
            </a:r>
          </a:p>
        </p:txBody>
      </p:sp>
      <p:sp>
        <p:nvSpPr>
          <p:cNvPr id="29" name="Rectangle 28">
            <a:extLst>
              <a:ext uri="{FF2B5EF4-FFF2-40B4-BE49-F238E27FC236}">
                <a16:creationId xmlns:a16="http://schemas.microsoft.com/office/drawing/2014/main" id="{381C2735-504A-8A37-5B27-68496658CF5E}"/>
              </a:ext>
            </a:extLst>
          </p:cNvPr>
          <p:cNvSpPr/>
          <p:nvPr/>
        </p:nvSpPr>
        <p:spPr>
          <a:xfrm>
            <a:off x="9237380" y="4535729"/>
            <a:ext cx="547571" cy="306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artoon character wearing a safety vest and a helmet pushing a white box with gears&#10;&#10;Description automatically generated">
            <a:extLst>
              <a:ext uri="{FF2B5EF4-FFF2-40B4-BE49-F238E27FC236}">
                <a16:creationId xmlns:a16="http://schemas.microsoft.com/office/drawing/2014/main" id="{834D9747-3343-D89F-CE9E-909B0FA45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8142" y="254409"/>
            <a:ext cx="1333858" cy="1333858"/>
          </a:xfrm>
          <a:prstGeom prst="rect">
            <a:avLst/>
          </a:prstGeom>
        </p:spPr>
      </p:pic>
      <p:pic>
        <p:nvPicPr>
          <p:cNvPr id="16" name="Picture 15" descr="A person in an orange apron cutting a fish&#10;&#10;Description automatically generated">
            <a:extLst>
              <a:ext uri="{FF2B5EF4-FFF2-40B4-BE49-F238E27FC236}">
                <a16:creationId xmlns:a16="http://schemas.microsoft.com/office/drawing/2014/main" id="{330B6898-B164-1C9C-37FE-9A736B0D38FD}"/>
              </a:ext>
            </a:extLst>
          </p:cNvPr>
          <p:cNvPicPr>
            <a:picLocks noChangeAspect="1"/>
          </p:cNvPicPr>
          <p:nvPr/>
        </p:nvPicPr>
        <p:blipFill rotWithShape="1">
          <a:blip r:embed="rId5"/>
          <a:srcRect t="26981" b="11718"/>
          <a:stretch/>
        </p:blipFill>
        <p:spPr>
          <a:xfrm>
            <a:off x="9784951" y="4009034"/>
            <a:ext cx="2331243" cy="2039049"/>
          </a:xfrm>
          <a:prstGeom prst="rect">
            <a:avLst/>
          </a:prstGeom>
        </p:spPr>
      </p:pic>
      <p:sp>
        <p:nvSpPr>
          <p:cNvPr id="64" name="Freeform 132">
            <a:extLst>
              <a:ext uri="{FF2B5EF4-FFF2-40B4-BE49-F238E27FC236}">
                <a16:creationId xmlns:a16="http://schemas.microsoft.com/office/drawing/2014/main" id="{54EEFF28-5A0A-E4EB-56C3-5B689A4DBEA9}"/>
              </a:ext>
            </a:extLst>
          </p:cNvPr>
          <p:cNvSpPr/>
          <p:nvPr/>
        </p:nvSpPr>
        <p:spPr bwMode="auto">
          <a:xfrm>
            <a:off x="11546101" y="5195375"/>
            <a:ext cx="547571" cy="479021"/>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17" name="Picture 16" descr="A person cutting a fish&#10;&#10;Description automatically generated">
            <a:extLst>
              <a:ext uri="{FF2B5EF4-FFF2-40B4-BE49-F238E27FC236}">
                <a16:creationId xmlns:a16="http://schemas.microsoft.com/office/drawing/2014/main" id="{93DD0B3A-1E0A-BC8D-5869-CD7C9C065810}"/>
              </a:ext>
            </a:extLst>
          </p:cNvPr>
          <p:cNvPicPr>
            <a:picLocks noChangeAspect="1"/>
          </p:cNvPicPr>
          <p:nvPr/>
        </p:nvPicPr>
        <p:blipFill rotWithShape="1">
          <a:blip r:embed="rId6"/>
          <a:srcRect l="18533" r="12260" b="10449"/>
          <a:stretch/>
        </p:blipFill>
        <p:spPr>
          <a:xfrm>
            <a:off x="9760389" y="2046608"/>
            <a:ext cx="2335912" cy="1928564"/>
          </a:xfrm>
          <a:prstGeom prst="rect">
            <a:avLst/>
          </a:prstGeom>
        </p:spPr>
      </p:pic>
      <p:grpSp>
        <p:nvGrpSpPr>
          <p:cNvPr id="3" name="Group 131">
            <a:extLst>
              <a:ext uri="{FF2B5EF4-FFF2-40B4-BE49-F238E27FC236}">
                <a16:creationId xmlns:a16="http://schemas.microsoft.com/office/drawing/2014/main" id="{D307952B-4367-5072-10BD-09D49DBBBF9C}"/>
              </a:ext>
            </a:extLst>
          </p:cNvPr>
          <p:cNvGrpSpPr>
            <a:grpSpLocks/>
          </p:cNvGrpSpPr>
          <p:nvPr/>
        </p:nvGrpSpPr>
        <p:grpSpPr bwMode="auto">
          <a:xfrm>
            <a:off x="11604403" y="3612441"/>
            <a:ext cx="316678" cy="343597"/>
            <a:chOff x="3504" y="544"/>
            <a:chExt cx="2287" cy="1855"/>
          </a:xfrm>
        </p:grpSpPr>
        <p:sp>
          <p:nvSpPr>
            <p:cNvPr id="6" name="Line 129">
              <a:extLst>
                <a:ext uri="{FF2B5EF4-FFF2-40B4-BE49-F238E27FC236}">
                  <a16:creationId xmlns:a16="http://schemas.microsoft.com/office/drawing/2014/main" id="{C7B2CDDE-E0C6-4EF7-0EB1-FDF4F43A9893}"/>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Line 130">
              <a:extLst>
                <a:ext uri="{FF2B5EF4-FFF2-40B4-BE49-F238E27FC236}">
                  <a16:creationId xmlns:a16="http://schemas.microsoft.com/office/drawing/2014/main" id="{513104D7-33BC-4015-1D62-209850F996D4}"/>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92866</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067E25-7DA8-4919-88CE-AC8DB4D05B41}">
  <ds:schemaRefs>
    <ds:schemaRef ds:uri="http://schemas.microsoft.com/sharepoint/v3/contenttype/forms"/>
  </ds:schemaRefs>
</ds:datastoreItem>
</file>

<file path=customXml/itemProps2.xml><?xml version="1.0" encoding="utf-8"?>
<ds:datastoreItem xmlns:ds="http://schemas.openxmlformats.org/officeDocument/2006/customXml" ds:itemID="{42F8EBC0-8F94-47F8-BCC7-453F16FE13FB}">
  <ds:schemaRefs>
    <ds:schemaRef ds:uri="http://schemas.microsoft.com/office/2006/metadata/properties"/>
    <ds:schemaRef ds:uri="http://schemas.microsoft.com/office/infopath/2007/PartnerControls"/>
    <ds:schemaRef ds:uri="4880e4f8-4b7d-4bdd-91e3-e10d47036eca"/>
    <ds:schemaRef ds:uri="4880E4F8-4B7D-4BDD-91E3-E10D47036ECA"/>
    <ds:schemaRef ds:uri="http://schemas.microsoft.com/sharepoint/v3/fields"/>
  </ds:schemaRefs>
</ds:datastoreItem>
</file>

<file path=customXml/itemProps3.xml><?xml version="1.0" encoding="utf-8"?>
<ds:datastoreItem xmlns:ds="http://schemas.openxmlformats.org/officeDocument/2006/customXml" ds:itemID="{F1E9FD90-4BCE-406C-BE0A-B7D3F8A10F9B}"/>
</file>

<file path=docProps/app.xml><?xml version="1.0" encoding="utf-8"?>
<Properties xmlns="http://schemas.openxmlformats.org/officeDocument/2006/extended-properties" xmlns:vt="http://schemas.openxmlformats.org/officeDocument/2006/docPropsVTypes">
  <TotalTime>1125</TotalTime>
  <Words>387</Words>
  <Application>Microsoft Office PowerPoint</Application>
  <PresentationFormat>Widescreen</PresentationFormat>
  <Paragraphs>35</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LTI-07- 1165511 - FOS  Finger cut - 1st Alert-EN </dc:title>
  <dc:creator>Balushi, Sumaiya MSE36</dc:creator>
  <cp:lastModifiedBy>Masroori, Ahmed MSE31</cp:lastModifiedBy>
  <cp:revision>59</cp:revision>
  <dcterms:created xsi:type="dcterms:W3CDTF">2023-01-18T05:52:34Z</dcterms:created>
  <dcterms:modified xsi:type="dcterms:W3CDTF">2024-05-12T11:16:54Z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