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56" r:id="rId2"/>
    <p:sldId id="35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CC0B9-CDAE-4C5B-904E-644337F09C61}" type="datetimeFigureOut">
              <a:rPr lang="en-US" smtClean="0"/>
              <a:t>13/05/2024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2DD7D-5EBF-4E6C-80F4-6DF1630B8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4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13/05/2024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7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13/05/2024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7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13/05/2024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0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13/05/2024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3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13/05/2024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6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13/05/2024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6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13/05/2024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4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13/05/2024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0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13/05/2024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0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13/05/2024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3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13/05/2024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1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13/05/2024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428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69369-4514-2AE2-F590-2EE61BCB13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CAE2F434-2059-32C3-71EA-B880EE306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03/01/2024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LTI#01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Slip, Trip &amp; Fall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C3P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Activity: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Backfilling &amp; Soil Levelling 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3304A1CB-D146-42BB-EBD5-E229A3C55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61" y="1458616"/>
            <a:ext cx="8396417" cy="39780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What happened?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03/01/2024 around 10:56am, at Al Huwaisah RMS 2, a Mason engaged in backfilling activity stepped on the sloppy edge of the trench in-attentively, lost balance and fell resulting in pain and swelling on his left arm.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Mason was tasked to remove stones from the trench prior to continuing with backfilling.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Mason was initially sent to PDO clinic at Yibal and was subsequently sent to Nizwa for X-Ray and further treatment as advised by the PDO Doctor.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IP did not follow the human kinetic practices and was placing the foot in an unsafe manner on edge of excavated area, which caused him to lose balance.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IP failed to pay attention to his footing and surroundings which lead to loss of his balance.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IP was performing a routine activity without conscious thought and as a result was exposed to the hazard and fell.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Your learning from this incident..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you ensure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always be cautious of your surroundings and the hazards involved 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 you Ensure proper footing with regard to the surroundings to avoid losing balance.?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Make sure that all trenches have been barricaded always and never walk next to a trench to avoid falling or tripping inside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A44407-5B5E-891F-75D3-50B00CA48082}"/>
              </a:ext>
            </a:extLst>
          </p:cNvPr>
          <p:cNvSpPr/>
          <p:nvPr/>
        </p:nvSpPr>
        <p:spPr>
          <a:xfrm>
            <a:off x="416361" y="984640"/>
            <a:ext cx="11775639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C8FEC6-B37F-C919-72F4-C3890E462B81}"/>
              </a:ext>
            </a:extLst>
          </p:cNvPr>
          <p:cNvSpPr txBox="1"/>
          <p:nvPr/>
        </p:nvSpPr>
        <p:spPr>
          <a:xfrm>
            <a:off x="405775" y="5975237"/>
            <a:ext cx="7770091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Always be mindful of your steps, to avoid slips, trips and falls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F78AB7-1D7D-4FBB-B726-3CF564955C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62"/>
          <a:stretch/>
        </p:blipFill>
        <p:spPr>
          <a:xfrm>
            <a:off x="8814392" y="1389858"/>
            <a:ext cx="3061422" cy="23944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FC27EF-ECCF-477D-AD4B-C51E1F12C7D9}"/>
              </a:ext>
            </a:extLst>
          </p:cNvPr>
          <p:cNvSpPr txBox="1"/>
          <p:nvPr/>
        </p:nvSpPr>
        <p:spPr>
          <a:xfrm>
            <a:off x="8812778" y="3473574"/>
            <a:ext cx="3061422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Stepping on the Trench edge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19" name="Group 131">
            <a:extLst>
              <a:ext uri="{FF2B5EF4-FFF2-40B4-BE49-F238E27FC236}">
                <a16:creationId xmlns:a16="http://schemas.microsoft.com/office/drawing/2014/main" id="{4EC08C66-30C9-0D71-D982-E41401D7C8DA}"/>
              </a:ext>
            </a:extLst>
          </p:cNvPr>
          <p:cNvGrpSpPr>
            <a:grpSpLocks/>
          </p:cNvGrpSpPr>
          <p:nvPr/>
        </p:nvGrpSpPr>
        <p:grpSpPr bwMode="auto">
          <a:xfrm>
            <a:off x="11478162" y="2628321"/>
            <a:ext cx="259011" cy="322626"/>
            <a:chOff x="3504" y="544"/>
            <a:chExt cx="2287" cy="1855"/>
          </a:xfrm>
        </p:grpSpPr>
        <p:sp>
          <p:nvSpPr>
            <p:cNvPr id="20" name="Line 129">
              <a:extLst>
                <a:ext uri="{FF2B5EF4-FFF2-40B4-BE49-F238E27FC236}">
                  <a16:creationId xmlns:a16="http://schemas.microsoft.com/office/drawing/2014/main" id="{55E2F8AF-EA55-4DC8-2F0B-F8C29E0C1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Line 130">
              <a:extLst>
                <a:ext uri="{FF2B5EF4-FFF2-40B4-BE49-F238E27FC236}">
                  <a16:creationId xmlns:a16="http://schemas.microsoft.com/office/drawing/2014/main" id="{D0BD4BE9-8100-913C-BDDD-5246EADE0D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31E08BF-573C-4573-A4AE-C21C2FD54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85"/>
          <a:stretch/>
        </p:blipFill>
        <p:spPr>
          <a:xfrm>
            <a:off x="8814392" y="3850475"/>
            <a:ext cx="3017279" cy="2094385"/>
          </a:xfrm>
          <a:prstGeom prst="rect">
            <a:avLst/>
          </a:prstGeom>
        </p:spPr>
      </p:pic>
      <p:sp>
        <p:nvSpPr>
          <p:cNvPr id="7" name="Freeform 132">
            <a:extLst>
              <a:ext uri="{FF2B5EF4-FFF2-40B4-BE49-F238E27FC236}">
                <a16:creationId xmlns:a16="http://schemas.microsoft.com/office/drawing/2014/main" id="{0EB98FE4-66C6-903B-3BFD-C1480F10B95F}"/>
              </a:ext>
            </a:extLst>
          </p:cNvPr>
          <p:cNvSpPr>
            <a:spLocks/>
          </p:cNvSpPr>
          <p:nvPr/>
        </p:nvSpPr>
        <p:spPr bwMode="auto">
          <a:xfrm>
            <a:off x="11383364" y="5110453"/>
            <a:ext cx="353809" cy="248713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BC3F35-F160-4491-9F22-D5E81E4CB940}"/>
              </a:ext>
            </a:extLst>
          </p:cNvPr>
          <p:cNvSpPr txBox="1"/>
          <p:nvPr/>
        </p:nvSpPr>
        <p:spPr>
          <a:xfrm>
            <a:off x="8823364" y="5609371"/>
            <a:ext cx="305245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Avoid walking next to any trench to avoid falling or slipping inside it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DBBA88-5051-BBC0-18B0-314E86BB92F2}"/>
              </a:ext>
            </a:extLst>
          </p:cNvPr>
          <p:cNvSpPr/>
          <p:nvPr/>
        </p:nvSpPr>
        <p:spPr>
          <a:xfrm rot="20826534">
            <a:off x="9558348" y="4456475"/>
            <a:ext cx="2102344" cy="80231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152706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92037B-67BD-FFD1-B9F3-EB2749E89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431" y="6498069"/>
            <a:ext cx="5590517" cy="3779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A8E1F9-BFAC-3761-A82F-C70E5DDD285B}"/>
              </a:ext>
            </a:extLst>
          </p:cNvPr>
          <p:cNvSpPr/>
          <p:nvPr/>
        </p:nvSpPr>
        <p:spPr>
          <a:xfrm>
            <a:off x="631902" y="1898844"/>
            <a:ext cx="10928195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Confirm the following: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Do you ensure that the hazards involved have been effectively assessed and captured in the TBT discussion prior to deploying the crew for the task?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Do you ensure the provision of safe access and egress for all parts of the work?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Do you ensure your crews use and follow safe access and egress?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Do your ensure your crews are mindful of their steps / footing to avoid slips / trips and falls?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Do you ensure that the workers are aware of their authority to stop unsafe work practices?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* If the answer is NO to any of the above questions please ensure you take action to correct this finding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1E7D06D8-878D-3FEC-D90A-FB4264F8B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03/01/2024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LTI#01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>
                <a:solidFill>
                  <a:srgbClr val="4472C4"/>
                </a:solidFill>
                <a:latin typeface="Tahoma" pitchFamily="34" charset="0"/>
              </a:rPr>
              <a:t>Slip, Trip &amp; Fall 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severity: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C3P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Activity: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Backfilling &amp; Soil Levelling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4880e4f8-4b7d-4bdd-91e3-e10d47036eca">92867</DocId>
    <Language xmlns="4880e4f8-4b7d-4bdd-91e3-e10d47036eca">English</Language>
    <wic_System_Copyright xmlns="http://schemas.microsoft.com/sharepoint/v3/fields" xsi:nil="true"/>
    <ImageCreateDate xmlns="4880E4F8-4B7D-4BDD-91E3-E10D47036ECA" xsi:nil="true"/>
  </documentManagement>
</p:properties>
</file>

<file path=customXml/itemProps1.xml><?xml version="1.0" encoding="utf-8"?>
<ds:datastoreItem xmlns:ds="http://schemas.openxmlformats.org/officeDocument/2006/customXml" ds:itemID="{E655308D-0AA2-40E4-9242-D91322617E06}"/>
</file>

<file path=customXml/itemProps2.xml><?xml version="1.0" encoding="utf-8"?>
<ds:datastoreItem xmlns:ds="http://schemas.openxmlformats.org/officeDocument/2006/customXml" ds:itemID="{FDC42C06-4F3A-4B04-8608-320F93754E05}"/>
</file>

<file path=customXml/itemProps3.xml><?xml version="1.0" encoding="utf-8"?>
<ds:datastoreItem xmlns:ds="http://schemas.openxmlformats.org/officeDocument/2006/customXml" ds:itemID="{D586B7C5-B6B9-4A0B-A181-A4D6D036A88F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704</Words>
  <Application>Microsoft Office PowerPoint</Application>
  <PresentationFormat>Widescreen</PresentationFormat>
  <Paragraphs>56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1_Office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LTI#01 Arm Injury Yibal</dc:title>
  <dc:creator>Rawahi, Ahmed MSE34</dc:creator>
  <cp:lastModifiedBy>Rawahi, Ahmed MSE34</cp:lastModifiedBy>
  <cp:revision>2</cp:revision>
  <dcterms:created xsi:type="dcterms:W3CDTF">2024-04-29T10:15:17Z</dcterms:created>
  <dcterms:modified xsi:type="dcterms:W3CDTF">2024-05-13T10:00:25Z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