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9081" y="46905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09" y="3052008"/>
            <a:ext cx="64082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Driver was travelling from Mabrouk to Qarn Alam, he hit a camel on the road, lost control over the vehicle and hit on a windrow resulting in head injury.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139376"/>
            <a:ext cx="5410200" cy="838200"/>
          </a:xfrm>
          <a:prstGeom prst="wedgeRoundRectCallout">
            <a:avLst>
              <a:gd name="adj1" fmla="val 56793"/>
              <a:gd name="adj2" fmla="val 82434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road hazards?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apply defensive driving techniques?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always ensure you and passengers wear seatbelts?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always ensure your speed is within approved limit?</a:t>
            </a:r>
          </a:p>
          <a:p>
            <a:pPr marL="342900" indent="-342900">
              <a:buFont typeface="Arial" charset="0"/>
              <a:buAutoNum type="arabicPeriod"/>
            </a:pPr>
            <a:endParaRPr lang="en-US" sz="1200" b="1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94254"/>
              </p:ext>
            </p:extLst>
          </p:nvPr>
        </p:nvGraphicFramePr>
        <p:xfrm>
          <a:off x="2127084" y="957944"/>
          <a:ext cx="9990101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982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3730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94270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07.11.2021@</a:t>
                      </a:r>
                      <a:r>
                        <a:rPr lang="en-GB" sz="1400" b="0" kern="1200" baseline="0" dirty="0"/>
                        <a:t>18:10hrs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On road from Mabrouk to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EA343-C554-4255-A7B0-807BA4A439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17" t="26963" b="11704"/>
          <a:stretch/>
        </p:blipFill>
        <p:spPr>
          <a:xfrm>
            <a:off x="565499" y="775136"/>
            <a:ext cx="1395382" cy="1284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AFE3E4-F489-4747-8C0F-2CE1368FC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42" y="2570776"/>
            <a:ext cx="4670497" cy="31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92551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9d51eac6-a7d5-47f5-a119-63d146adb134"/>
    <ds:schemaRef ds:uri="http://schemas.microsoft.com/sharepoint/v3/field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4880E4F8-4B7D-4BDD-91E3-E10D47036ECA"/>
    <ds:schemaRef ds:uri="http://schemas.openxmlformats.org/package/2006/metadata/core-properties"/>
    <ds:schemaRef ds:uri="4880e4f8-4b7d-4bdd-91e3-e10d47036ec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A320B6-9F5D-4AD8-A76A-CB2CFF8B2CF0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149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35</cp:revision>
  <dcterms:created xsi:type="dcterms:W3CDTF">2018-09-24T07:27:56Z</dcterms:created>
  <dcterms:modified xsi:type="dcterms:W3CDTF">2024-04-25T04:23:29Z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