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Two floormen were handling a pipe spinner (suspended from above).  As they attempted to move a pipe toward the mouse hole.  The spinner unexpectedly swung backwards crushing one of the floormans hands between the spinner and a fixed object. 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49374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(#43)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1091349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26/10/2015 (22:00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Hawqa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Bahja area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4724400" cy="914400"/>
          </a:xfrm>
          <a:prstGeom prst="wedgeRoundRectCallout">
            <a:avLst>
              <a:gd name="adj1" fmla="val 63637"/>
              <a:gd name="adj2" fmla="val 10502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expect the unexpected?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hold the handles?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hands out of the line of fire?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43800" y="42672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Crush point</a:t>
            </a:r>
          </a:p>
        </p:txBody>
      </p:sp>
      <p:pic>
        <p:nvPicPr>
          <p:cNvPr id="1028" name="Picture 4" descr="G:\MSE3\Mr Musleh\All Mr Musleh Images\GENERAL\SQASH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838200"/>
            <a:ext cx="1095553" cy="1219200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828800"/>
            <a:ext cx="2438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>
            <a:endCxn id="28" idx="2"/>
          </p:cNvCxnSpPr>
          <p:nvPr/>
        </p:nvCxnSpPr>
        <p:spPr bwMode="auto">
          <a:xfrm flipH="1" flipV="1">
            <a:off x="8090800" y="3124200"/>
            <a:ext cx="62600" cy="11430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Explosion 1 27"/>
          <p:cNvSpPr/>
          <p:nvPr/>
        </p:nvSpPr>
        <p:spPr bwMode="auto">
          <a:xfrm>
            <a:off x="8001000" y="2819400"/>
            <a:ext cx="228600" cy="3048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0" y="42672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Pipe spinner</a:t>
            </a:r>
          </a:p>
        </p:txBody>
      </p:sp>
      <p:cxnSp>
        <p:nvCxnSpPr>
          <p:cNvPr id="37" name="Straight Arrow Connector 36"/>
          <p:cNvCxnSpPr>
            <a:stCxn id="35" idx="0"/>
          </p:cNvCxnSpPr>
          <p:nvPr/>
        </p:nvCxnSpPr>
        <p:spPr bwMode="auto">
          <a:xfrm flipV="1">
            <a:off x="6743700" y="2590800"/>
            <a:ext cx="495300" cy="1676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91585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CA6EE5-AADC-4B0C-94B5-B922EC0FB856}"/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9d51eac6-a7d5-47f5-a119-63d146adb134"/>
    <ds:schemaRef ds:uri="4880e4f8-4b7d-4bdd-91e3-e10d47036eca"/>
    <ds:schemaRef ds:uri="http://schemas.microsoft.com/sharepoint/v3/field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148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391</cp:revision>
  <dcterms:created xsi:type="dcterms:W3CDTF">2001-05-03T06:07:08Z</dcterms:created>
  <dcterms:modified xsi:type="dcterms:W3CDTF">2024-04-21T10:47:51Z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